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7" r:id="rId2"/>
    <p:sldId id="259" r:id="rId3"/>
    <p:sldId id="260" r:id="rId4"/>
    <p:sldId id="261" r:id="rId5"/>
    <p:sldId id="258" r:id="rId6"/>
    <p:sldId id="256" r:id="rId7"/>
    <p:sldId id="262" r:id="rId8"/>
    <p:sldId id="263" r:id="rId9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234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9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39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71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32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7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82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92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10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06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82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3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3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5119D5C-D73E-478D-B4F7-1DEA3BD8B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674" y="0"/>
            <a:ext cx="7039347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0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6D79FC8-261A-4AEB-A17D-317929FD7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11" y="285451"/>
            <a:ext cx="6533147" cy="931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8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E96490-1EDA-4672-ADBF-45A3A27FA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A3100B79-7EE6-4758-B07F-675D397D4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695" y="94259"/>
            <a:ext cx="6349631" cy="9284336"/>
          </a:xfrm>
        </p:spPr>
      </p:pic>
    </p:spTree>
    <p:extLst>
      <p:ext uri="{BB962C8B-B14F-4D97-AF65-F5344CB8AC3E}">
        <p14:creationId xmlns:p14="http://schemas.microsoft.com/office/powerpoint/2010/main" val="4062377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4D682C07-228D-4AC0-AC6F-3D006B45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338137"/>
            <a:ext cx="6334125" cy="922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777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8D51B73-75D1-41DE-A1E8-0E2F96D4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3" y="216976"/>
            <a:ext cx="6695574" cy="947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78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C2A79B-7DE5-46FA-8B17-C324B5D4FF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0D75BC2-E39D-4978-8381-EFA6CEF480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621D7DC-0E6F-45F3-99F6-D35F300AA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49" y="360232"/>
            <a:ext cx="6531035" cy="901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32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BF845CD-15E7-459C-B7FA-45F3DE791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37" y="442684"/>
            <a:ext cx="5843563" cy="879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520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791D63-567C-4F8C-8700-6B9E0C00271A}"/>
              </a:ext>
            </a:extLst>
          </p:cNvPr>
          <p:cNvSpPr/>
          <p:nvPr/>
        </p:nvSpPr>
        <p:spPr>
          <a:xfrm>
            <a:off x="299361" y="1868450"/>
            <a:ext cx="6259278" cy="30777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Trabajo realizado por </a:t>
            </a:r>
          </a:p>
          <a:p>
            <a:pPr algn="ctr"/>
            <a:r>
              <a:rPr lang="fr-F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los alumnos de 1LLCE</a:t>
            </a:r>
          </a:p>
          <a:p>
            <a:pPr algn="ctr"/>
            <a:endParaRPr lang="fr-F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fr-FR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2022</a:t>
            </a:r>
            <a:endParaRPr lang="fr-FR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6795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</Words>
  <Application>Microsoft Office PowerPoint</Application>
  <PresentationFormat>Format A4 (210 x 297 mm)</PresentationFormat>
  <Paragraphs>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Asus</dc:creator>
  <cp:lastModifiedBy>Asus</cp:lastModifiedBy>
  <cp:revision>4</cp:revision>
  <dcterms:created xsi:type="dcterms:W3CDTF">2022-04-07T13:02:07Z</dcterms:created>
  <dcterms:modified xsi:type="dcterms:W3CDTF">2022-04-12T08:45:42Z</dcterms:modified>
</cp:coreProperties>
</file>