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155C-604D-436F-B2EE-04080E28CDA9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7F7F-A4D8-4043-B9D7-04FD932EF47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C0CBFD-4322-49B8-B52E-5280E0793208}" type="datetimeFigureOut">
              <a:rPr lang="fr-FR" smtClean="0"/>
              <a:pPr/>
              <a:t>02/07/2019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77A5C-F4E6-4C60-A68D-81B5379CDCC9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69269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                   </a:t>
            </a:r>
            <a:r>
              <a:rPr lang="fr-FR" sz="3200" b="1" u="sng" dirty="0"/>
              <a:t>Licence de l’ingénieur </a:t>
            </a:r>
          </a:p>
        </p:txBody>
      </p:sp>
      <p:pic>
        <p:nvPicPr>
          <p:cNvPr id="23554" name="Picture 2" descr="RÃ©sultat de recherche d'images pour &quot;universitÃ© paris-est crÃ©teil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056784" cy="4704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95736" y="764704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      </a:t>
            </a:r>
            <a:r>
              <a:rPr lang="fr-FR" sz="3600" dirty="0"/>
              <a:t>Sommaire</a:t>
            </a:r>
            <a:r>
              <a:rPr lang="fr-FR" dirty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67544" y="1628800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fr-FR" sz="2000" dirty="0"/>
              <a:t>I. Présentation de l’établissement. </a:t>
            </a:r>
          </a:p>
          <a:p>
            <a:pPr marL="400050" indent="-400050"/>
            <a:endParaRPr lang="fr-FR" sz="2000" dirty="0"/>
          </a:p>
          <a:p>
            <a:pPr marL="400050" indent="-400050"/>
            <a:r>
              <a:rPr lang="fr-FR" sz="2000" dirty="0"/>
              <a:t>II. Présentation détaillée de la formation.</a:t>
            </a:r>
          </a:p>
          <a:p>
            <a:pPr marL="400050" indent="-400050"/>
            <a:endParaRPr lang="fr-FR" sz="2000" dirty="0"/>
          </a:p>
          <a:p>
            <a:pPr marL="400050" indent="-400050"/>
            <a:r>
              <a:rPr lang="fr-FR" sz="2000" dirty="0"/>
              <a:t>III. Les options après la formation.</a:t>
            </a:r>
          </a:p>
          <a:p>
            <a:pPr marL="400050" indent="-400050"/>
            <a:endParaRPr lang="fr-F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27784" y="33265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</a:t>
            </a:r>
            <a:r>
              <a:rPr lang="fr-FR" sz="2400" dirty="0"/>
              <a:t>I</a:t>
            </a:r>
            <a:r>
              <a:rPr lang="fr-FR" dirty="0"/>
              <a:t>. </a:t>
            </a:r>
            <a:r>
              <a:rPr lang="fr-FR" sz="2800" dirty="0"/>
              <a:t>L’établissement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1556792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-Université Paris-Est  à Créteil (le Val-de-Marne, la Seine-et-Marne et la Seine-Saint-Denis).</a:t>
            </a:r>
          </a:p>
          <a:p>
            <a:pPr>
              <a:buFontTx/>
              <a:buChar char="-"/>
            </a:pPr>
            <a:endParaRPr lang="fr-FR" dirty="0"/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 Transports: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voiture (environ 37 minutes)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métro (environ 1h17)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pied ( campus à 10 minutes) </a:t>
            </a:r>
          </a:p>
          <a:p>
            <a:pPr>
              <a:buFontTx/>
              <a:buChar char="-"/>
            </a:pPr>
            <a:endParaRPr lang="fr-FR" sz="2000" dirty="0"/>
          </a:p>
          <a:p>
            <a:pPr>
              <a:buFontTx/>
              <a:buChar char="-"/>
            </a:pPr>
            <a:endParaRPr lang="fr-FR" sz="2000" dirty="0"/>
          </a:p>
          <a:p>
            <a:r>
              <a:rPr lang="fr-FR" sz="2000" dirty="0"/>
              <a:t>-</a:t>
            </a:r>
          </a:p>
          <a:p>
            <a:r>
              <a:rPr lang="fr-FR" sz="2000" dirty="0"/>
              <a:t>La formation: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environ 300 places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3 ans minimum ( 2 ans de remise a niveau)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Alternance après 3 ans dans la formation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Professeur/ maître de conférence </a:t>
            </a:r>
          </a:p>
          <a:p>
            <a:endParaRPr lang="fr-FR" dirty="0"/>
          </a:p>
          <a:p>
            <a:r>
              <a:rPr lang="fr-FR" dirty="0"/>
              <a:t>     </a:t>
            </a:r>
          </a:p>
        </p:txBody>
      </p:sp>
      <p:pic>
        <p:nvPicPr>
          <p:cNvPr id="7" name="Picture 2" descr="RÃ©sultat de recherche d'images pour &quot;carte de l'ile de franc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32856"/>
            <a:ext cx="3384376" cy="28090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91680" y="332656"/>
            <a:ext cx="576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        II. Présentation détaillée de la formation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191683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1520" y="1628800"/>
            <a:ext cx="871296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2000" dirty="0"/>
              <a:t>Matières enseignées: 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tronc commun (français, maths, anglais,…).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toutes les sciences de l’ingénieur choisies par les élèves au 1</a:t>
            </a:r>
            <a:r>
              <a:rPr lang="fr-FR" baseline="30000" dirty="0"/>
              <a:t>er</a:t>
            </a:r>
            <a:r>
              <a:rPr lang="fr-FR" dirty="0"/>
              <a:t> et 2ème trimestre avec des options possibles.(électronique, informatique, mécanique, ingénieur).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  <a:p>
            <a:r>
              <a:rPr lang="fr-FR" dirty="0"/>
              <a:t>-</a:t>
            </a:r>
            <a:r>
              <a:rPr lang="fr-FR" sz="2000" dirty="0"/>
              <a:t>Organisation des cours :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30h de cours dans la semaine + 3h à 6h de travail personnel.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1/3 de CM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1/3 de TD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1/3 de TP </a:t>
            </a:r>
          </a:p>
          <a:p>
            <a:pPr>
              <a:buFont typeface="Wingdings" pitchFamily="2" charset="2"/>
              <a:buChar char="§"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/>
              <a:t>Alternance/ voyages:</a:t>
            </a:r>
          </a:p>
          <a:p>
            <a:pPr>
              <a:buFont typeface="Wingdings" pitchFamily="2" charset="2"/>
              <a:buChar char="§"/>
            </a:pPr>
            <a:r>
              <a:rPr lang="fr-FR" dirty="0"/>
              <a:t> stage ou alternance après la 3ème année dans la formation.</a:t>
            </a:r>
          </a:p>
          <a:p>
            <a:endParaRPr lang="fr-FR" dirty="0"/>
          </a:p>
          <a:p>
            <a:pPr>
              <a:buFont typeface="Wingdings" pitchFamily="2" charset="2"/>
              <a:buChar char="§"/>
            </a:pPr>
            <a:r>
              <a:rPr lang="fr-FR" dirty="0"/>
              <a:t>voyage: en Europe (ERASMUS).</a:t>
            </a:r>
          </a:p>
          <a:p>
            <a:r>
              <a:rPr lang="fr-FR" dirty="0"/>
              <a:t>               </a:t>
            </a:r>
          </a:p>
          <a:p>
            <a:r>
              <a:rPr lang="fr-FR" dirty="0"/>
              <a:t>               en Amérique/Canada (MICEFA).       </a:t>
            </a:r>
          </a:p>
        </p:txBody>
      </p:sp>
      <p:pic>
        <p:nvPicPr>
          <p:cNvPr id="1026" name="Picture 2" descr="C:\Users\Thomas\AppData\Local\Microsoft\Windows\INetCache\IE\U6F6SH8O\800px-Erasmus+_Logo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5373216"/>
            <a:ext cx="2297832" cy="657754"/>
          </a:xfrm>
          <a:prstGeom prst="rect">
            <a:avLst/>
          </a:prstGeom>
          <a:noFill/>
        </p:spPr>
      </p:pic>
      <p:pic>
        <p:nvPicPr>
          <p:cNvPr id="7" name="Picture 2" descr="RÃ©sultat de recherche d'images pour &quot;micefa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443113"/>
            <a:ext cx="1422295" cy="141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47664" y="0"/>
            <a:ext cx="57606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sz="2800" dirty="0"/>
              <a:t>III. Quelques options après la                                                         formation. 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512" y="2060848"/>
            <a:ext cx="89644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-Débouché/ poursuite d’étude.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poursuite d’étude (plus généraliste).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licence (bac+3).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master: école d’ingénieur.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  <a:p>
            <a:pPr>
              <a:buFont typeface="Wingdings" pitchFamily="2" charset="2"/>
              <a:buChar char="§"/>
            </a:pPr>
            <a:endParaRPr lang="fr-FR" dirty="0"/>
          </a:p>
          <a:p>
            <a:pPr>
              <a:buFontTx/>
              <a:buChar char="-"/>
            </a:pPr>
            <a:r>
              <a:rPr lang="fr-FR" sz="2000" dirty="0"/>
              <a:t>Métiers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 multiples ( aéronautique,…).  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80% d’embauche après les études.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264</Words>
  <Application>Microsoft Office PowerPoint</Application>
  <PresentationFormat>Affichage à l'écran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Wingdings</vt:lpstr>
      <vt:lpstr>Wingdings 2</vt:lpstr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Thomas</dc:creator>
  <cp:lastModifiedBy>Christelle Chanoinat</cp:lastModifiedBy>
  <cp:revision>7</cp:revision>
  <dcterms:created xsi:type="dcterms:W3CDTF">2019-03-20T14:55:52Z</dcterms:created>
  <dcterms:modified xsi:type="dcterms:W3CDTF">2019-07-02T09:28:05Z</dcterms:modified>
</cp:coreProperties>
</file>